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1"/>
  </p:notesMasterIdLst>
  <p:handoutMasterIdLst>
    <p:handoutMasterId r:id="rId12"/>
  </p:handoutMasterIdLst>
  <p:sldIdLst>
    <p:sldId id="256" r:id="rId5"/>
    <p:sldId id="269" r:id="rId6"/>
    <p:sldId id="260" r:id="rId7"/>
    <p:sldId id="270" r:id="rId8"/>
    <p:sldId id="268" r:id="rId9"/>
    <p:sldId id="267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41" autoAdjust="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8" d="100"/>
          <a:sy n="68" d="100"/>
        </p:scale>
        <p:origin x="3288" y="32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sv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svg"/><Relationship Id="rId4" Type="http://schemas.openxmlformats.org/officeDocument/2006/relationships/image" Target="../media/image13.svg"/><Relationship Id="rId9" Type="http://schemas.openxmlformats.org/officeDocument/2006/relationships/image" Target="../media/image18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sv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svg"/><Relationship Id="rId4" Type="http://schemas.openxmlformats.org/officeDocument/2006/relationships/image" Target="../media/image13.svg"/><Relationship Id="rId9" Type="http://schemas.openxmlformats.org/officeDocument/2006/relationships/image" Target="../media/image18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3001724-5C5A-402A-B907-ECA89FAFA97F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5" csCatId="colorful" phldr="1"/>
      <dgm:spPr/>
    </dgm:pt>
    <dgm:pt modelId="{6FA86730-1CE5-4EBE-A9BA-FC19829C945A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GB" dirty="0"/>
            <a:t>Writing an SRS Requirements Document</a:t>
          </a:r>
          <a:endParaRPr lang="en-US" dirty="0"/>
        </a:p>
      </dgm:t>
    </dgm:pt>
    <dgm:pt modelId="{A1BB3DDB-A2CF-407F-9044-E3AC1B808421}" type="parTrans" cxnId="{ACB259CB-0782-437C-AE91-04CE095D2AE5}">
      <dgm:prSet/>
      <dgm:spPr/>
      <dgm:t>
        <a:bodyPr/>
        <a:lstStyle/>
        <a:p>
          <a:endParaRPr lang="en-US"/>
        </a:p>
      </dgm:t>
    </dgm:pt>
    <dgm:pt modelId="{F397379E-0BDA-46CE-8393-B1D10C55E1BA}" type="sibTrans" cxnId="{ACB259CB-0782-437C-AE91-04CE095D2AE5}">
      <dgm:prSet/>
      <dgm:spPr/>
      <dgm:t>
        <a:bodyPr/>
        <a:lstStyle/>
        <a:p>
          <a:endParaRPr lang="en-US"/>
        </a:p>
      </dgm:t>
    </dgm:pt>
    <dgm:pt modelId="{4D777ACF-1FE8-4CAB-A936-1362EE9E54E1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dirty="0"/>
            <a:t>Definition of SDP - a development plan that details the iterations</a:t>
          </a:r>
        </a:p>
      </dgm:t>
    </dgm:pt>
    <dgm:pt modelId="{2B19DD58-BF78-40BD-9E08-94BF96A4C85E}" type="parTrans" cxnId="{3FDE3B34-2DEB-4BD5-89A0-A77A03948B8E}">
      <dgm:prSet/>
      <dgm:spPr/>
      <dgm:t>
        <a:bodyPr/>
        <a:lstStyle/>
        <a:p>
          <a:endParaRPr lang="en-GB"/>
        </a:p>
      </dgm:t>
    </dgm:pt>
    <dgm:pt modelId="{2BDA25B9-BAB2-47E2-9740-BA0E64AA8C2F}" type="sibTrans" cxnId="{3FDE3B34-2DEB-4BD5-89A0-A77A03948B8E}">
      <dgm:prSet/>
      <dgm:spPr/>
      <dgm:t>
        <a:bodyPr/>
        <a:lstStyle/>
        <a:p>
          <a:endParaRPr lang="en-GB"/>
        </a:p>
      </dgm:t>
    </dgm:pt>
    <dgm:pt modelId="{35BFCAF0-70B9-4047-BB15-09E20ED3BA03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dirty="0"/>
            <a:t>Writing interface documents and TDD tests</a:t>
          </a:r>
        </a:p>
      </dgm:t>
    </dgm:pt>
    <dgm:pt modelId="{F1F510A3-8123-4700-BB39-644404D3987A}" type="parTrans" cxnId="{65AE862A-A740-4067-A981-49810C862FCF}">
      <dgm:prSet/>
      <dgm:spPr/>
      <dgm:t>
        <a:bodyPr/>
        <a:lstStyle/>
        <a:p>
          <a:endParaRPr lang="en-GB"/>
        </a:p>
      </dgm:t>
    </dgm:pt>
    <dgm:pt modelId="{2BC02CAE-2FAB-402A-BEB0-04AC61F80801}" type="sibTrans" cxnId="{65AE862A-A740-4067-A981-49810C862FCF}">
      <dgm:prSet/>
      <dgm:spPr/>
      <dgm:t>
        <a:bodyPr/>
        <a:lstStyle/>
        <a:p>
          <a:endParaRPr lang="en-GB"/>
        </a:p>
      </dgm:t>
    </dgm:pt>
    <dgm:pt modelId="{DD2BC5B6-5458-41AB-B83E-8DA47D09499D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dirty="0"/>
            <a:t>Prototype construction</a:t>
          </a:r>
        </a:p>
      </dgm:t>
    </dgm:pt>
    <dgm:pt modelId="{AABEE015-5D69-4240-8183-914D5AB4D761}" type="parTrans" cxnId="{345ACCD5-CC83-4072-BA18-6B8EB50D608F}">
      <dgm:prSet/>
      <dgm:spPr/>
      <dgm:t>
        <a:bodyPr/>
        <a:lstStyle/>
        <a:p>
          <a:endParaRPr lang="en-GB"/>
        </a:p>
      </dgm:t>
    </dgm:pt>
    <dgm:pt modelId="{632ABEA1-15E6-4053-9473-58162803E793}" type="sibTrans" cxnId="{345ACCD5-CC83-4072-BA18-6B8EB50D608F}">
      <dgm:prSet/>
      <dgm:spPr/>
      <dgm:t>
        <a:bodyPr/>
        <a:lstStyle/>
        <a:p>
          <a:endParaRPr lang="en-GB"/>
        </a:p>
      </dgm:t>
    </dgm:pt>
    <dgm:pt modelId="{CBED41A0-A132-4C7A-AE9C-B63D4E96C532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dirty="0"/>
            <a:t>Implementation of the model classes, game logic and user interface (UI)</a:t>
          </a:r>
        </a:p>
      </dgm:t>
    </dgm:pt>
    <dgm:pt modelId="{46E5B9E8-5D31-4CB1-BC6F-5EDE4E1A7F9F}" type="parTrans" cxnId="{64887C07-CF3A-4798-8DBA-373287D248BC}">
      <dgm:prSet/>
      <dgm:spPr/>
      <dgm:t>
        <a:bodyPr/>
        <a:lstStyle/>
        <a:p>
          <a:endParaRPr lang="en-GB"/>
        </a:p>
      </dgm:t>
    </dgm:pt>
    <dgm:pt modelId="{1CC48587-AA43-44DF-B573-CDB09685DF62}" type="sibTrans" cxnId="{64887C07-CF3A-4798-8DBA-373287D248BC}">
      <dgm:prSet/>
      <dgm:spPr/>
      <dgm:t>
        <a:bodyPr/>
        <a:lstStyle/>
        <a:p>
          <a:endParaRPr lang="en-GB"/>
        </a:p>
      </dgm:t>
    </dgm:pt>
    <dgm:pt modelId="{83977A33-48B6-4A7D-B514-7A76D943B56C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dirty="0"/>
            <a:t>Writing and performing tests</a:t>
          </a:r>
        </a:p>
      </dgm:t>
    </dgm:pt>
    <dgm:pt modelId="{F0C97259-5C0D-443E-9AFC-7CBE0EDA3939}" type="parTrans" cxnId="{D66789C4-6CDF-45E4-B066-3F06EB9DEBD8}">
      <dgm:prSet/>
      <dgm:spPr/>
      <dgm:t>
        <a:bodyPr/>
        <a:lstStyle/>
        <a:p>
          <a:endParaRPr lang="en-GB"/>
        </a:p>
      </dgm:t>
    </dgm:pt>
    <dgm:pt modelId="{3B28E768-0C26-40ED-967A-677629E4B3E4}" type="sibTrans" cxnId="{D66789C4-6CDF-45E4-B066-3F06EB9DEBD8}">
      <dgm:prSet/>
      <dgm:spPr/>
      <dgm:t>
        <a:bodyPr/>
        <a:lstStyle/>
        <a:p>
          <a:endParaRPr lang="en-GB"/>
        </a:p>
      </dgm:t>
    </dgm:pt>
    <dgm:pt modelId="{44164630-2F05-47D6-AD96-D9713C7C94EA}" type="pres">
      <dgm:prSet presAssocID="{53001724-5C5A-402A-B907-ECA89FAFA97F}" presName="root" presStyleCnt="0">
        <dgm:presLayoutVars>
          <dgm:dir/>
          <dgm:resizeHandles val="exact"/>
        </dgm:presLayoutVars>
      </dgm:prSet>
      <dgm:spPr/>
    </dgm:pt>
    <dgm:pt modelId="{BBB5EE06-EDF8-41BB-B38A-75BA74195339}" type="pres">
      <dgm:prSet presAssocID="{6FA86730-1CE5-4EBE-A9BA-FC19829C945A}" presName="compNode" presStyleCnt="0"/>
      <dgm:spPr/>
    </dgm:pt>
    <dgm:pt modelId="{BD3976FF-3460-411F-BC23-D0B68261F465}" type="pres">
      <dgm:prSet presAssocID="{6FA86730-1CE5-4EBE-A9BA-FC19829C945A}" presName="bgRect" presStyleLbl="bgShp" presStyleIdx="0" presStyleCnt="6"/>
      <dgm:spPr/>
    </dgm:pt>
    <dgm:pt modelId="{55596134-9829-4D70-890A-C69BBF81D77E}" type="pres">
      <dgm:prSet presAssocID="{6FA86730-1CE5-4EBE-A9BA-FC19829C945A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EF52B154-BE74-4151-893E-30A55BCE1232}" type="pres">
      <dgm:prSet presAssocID="{6FA86730-1CE5-4EBE-A9BA-FC19829C945A}" presName="spaceRect" presStyleCnt="0"/>
      <dgm:spPr/>
    </dgm:pt>
    <dgm:pt modelId="{317AA252-427D-40A4-8C7D-92392117FEF6}" type="pres">
      <dgm:prSet presAssocID="{6FA86730-1CE5-4EBE-A9BA-FC19829C945A}" presName="parTx" presStyleLbl="revTx" presStyleIdx="0" presStyleCnt="6">
        <dgm:presLayoutVars>
          <dgm:chMax val="0"/>
          <dgm:chPref val="0"/>
        </dgm:presLayoutVars>
      </dgm:prSet>
      <dgm:spPr/>
    </dgm:pt>
    <dgm:pt modelId="{DB828AB6-BF3C-4FBC-936A-ABF577D4A72E}" type="pres">
      <dgm:prSet presAssocID="{F397379E-0BDA-46CE-8393-B1D10C55E1BA}" presName="sibTrans" presStyleCnt="0"/>
      <dgm:spPr/>
    </dgm:pt>
    <dgm:pt modelId="{8DD62F8C-5843-4E16-BC81-39121CE9BAFC}" type="pres">
      <dgm:prSet presAssocID="{4D777ACF-1FE8-4CAB-A936-1362EE9E54E1}" presName="compNode" presStyleCnt="0"/>
      <dgm:spPr/>
    </dgm:pt>
    <dgm:pt modelId="{A5231CA1-C1FC-4861-AFEA-850A192A7FE5}" type="pres">
      <dgm:prSet presAssocID="{4D777ACF-1FE8-4CAB-A936-1362EE9E54E1}" presName="bgRect" presStyleLbl="bgShp" presStyleIdx="1" presStyleCnt="6"/>
      <dgm:spPr/>
    </dgm:pt>
    <dgm:pt modelId="{D9938AD4-EAA6-4FA0-81C9-D2244340C1CC}" type="pres">
      <dgm:prSet presAssocID="{4D777ACF-1FE8-4CAB-A936-1362EE9E54E1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gnifying glass with solid fill"/>
        </a:ext>
      </dgm:extLst>
    </dgm:pt>
    <dgm:pt modelId="{0774C1CF-F32D-4922-963E-F4E152E4C565}" type="pres">
      <dgm:prSet presAssocID="{4D777ACF-1FE8-4CAB-A936-1362EE9E54E1}" presName="spaceRect" presStyleCnt="0"/>
      <dgm:spPr/>
    </dgm:pt>
    <dgm:pt modelId="{338B1CF8-F40B-4957-8ED8-19E1CAA08EB7}" type="pres">
      <dgm:prSet presAssocID="{4D777ACF-1FE8-4CAB-A936-1362EE9E54E1}" presName="parTx" presStyleLbl="revTx" presStyleIdx="1" presStyleCnt="6">
        <dgm:presLayoutVars>
          <dgm:chMax val="0"/>
          <dgm:chPref val="0"/>
        </dgm:presLayoutVars>
      </dgm:prSet>
      <dgm:spPr/>
    </dgm:pt>
    <dgm:pt modelId="{FCBF616B-EFB4-40AD-967C-6B35AB552263}" type="pres">
      <dgm:prSet presAssocID="{2BDA25B9-BAB2-47E2-9740-BA0E64AA8C2F}" presName="sibTrans" presStyleCnt="0"/>
      <dgm:spPr/>
    </dgm:pt>
    <dgm:pt modelId="{FFB8B69A-BD0B-4497-8C78-2CB7F37093EA}" type="pres">
      <dgm:prSet presAssocID="{35BFCAF0-70B9-4047-BB15-09E20ED3BA03}" presName="compNode" presStyleCnt="0"/>
      <dgm:spPr/>
    </dgm:pt>
    <dgm:pt modelId="{129FA714-21E4-4529-93DC-5267386ADD64}" type="pres">
      <dgm:prSet presAssocID="{35BFCAF0-70B9-4047-BB15-09E20ED3BA03}" presName="bgRect" presStyleLbl="bgShp" presStyleIdx="2" presStyleCnt="6"/>
      <dgm:spPr/>
    </dgm:pt>
    <dgm:pt modelId="{112890CB-05A3-410D-9ECF-9AD8BA4F276A}" type="pres">
      <dgm:prSet presAssocID="{35BFCAF0-70B9-4047-BB15-09E20ED3BA03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Architecture outline"/>
        </a:ext>
      </dgm:extLst>
    </dgm:pt>
    <dgm:pt modelId="{07DD231E-7D0C-4B3B-93EE-F12AA62F20BD}" type="pres">
      <dgm:prSet presAssocID="{35BFCAF0-70B9-4047-BB15-09E20ED3BA03}" presName="spaceRect" presStyleCnt="0"/>
      <dgm:spPr/>
    </dgm:pt>
    <dgm:pt modelId="{30F425AE-5077-438F-AF85-5EABBA839994}" type="pres">
      <dgm:prSet presAssocID="{35BFCAF0-70B9-4047-BB15-09E20ED3BA03}" presName="parTx" presStyleLbl="revTx" presStyleIdx="2" presStyleCnt="6">
        <dgm:presLayoutVars>
          <dgm:chMax val="0"/>
          <dgm:chPref val="0"/>
        </dgm:presLayoutVars>
      </dgm:prSet>
      <dgm:spPr/>
    </dgm:pt>
    <dgm:pt modelId="{A512956E-3FB6-40A8-970C-F169E284D475}" type="pres">
      <dgm:prSet presAssocID="{2BC02CAE-2FAB-402A-BEB0-04AC61F80801}" presName="sibTrans" presStyleCnt="0"/>
      <dgm:spPr/>
    </dgm:pt>
    <dgm:pt modelId="{9734D569-0756-4FC4-A94B-C23907816DFB}" type="pres">
      <dgm:prSet presAssocID="{DD2BC5B6-5458-41AB-B83E-8DA47D09499D}" presName="compNode" presStyleCnt="0"/>
      <dgm:spPr/>
    </dgm:pt>
    <dgm:pt modelId="{2A89D375-FEB0-43E5-A7C2-9FD2CD21DAAB}" type="pres">
      <dgm:prSet presAssocID="{DD2BC5B6-5458-41AB-B83E-8DA47D09499D}" presName="bgRect" presStyleLbl="bgShp" presStyleIdx="3" presStyleCnt="6"/>
      <dgm:spPr/>
    </dgm:pt>
    <dgm:pt modelId="{BD91ACF4-D9F3-4795-90AE-5E50B39E2C4C}" type="pres">
      <dgm:prSet presAssocID="{DD2BC5B6-5458-41AB-B83E-8DA47D09499D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ork from home house outline"/>
        </a:ext>
      </dgm:extLst>
    </dgm:pt>
    <dgm:pt modelId="{F38281E4-21A2-4AAF-941D-0D191E5DA7F8}" type="pres">
      <dgm:prSet presAssocID="{DD2BC5B6-5458-41AB-B83E-8DA47D09499D}" presName="spaceRect" presStyleCnt="0"/>
      <dgm:spPr/>
    </dgm:pt>
    <dgm:pt modelId="{1E5BE518-B116-4275-A63A-9145B5117B2A}" type="pres">
      <dgm:prSet presAssocID="{DD2BC5B6-5458-41AB-B83E-8DA47D09499D}" presName="parTx" presStyleLbl="revTx" presStyleIdx="3" presStyleCnt="6">
        <dgm:presLayoutVars>
          <dgm:chMax val="0"/>
          <dgm:chPref val="0"/>
        </dgm:presLayoutVars>
      </dgm:prSet>
      <dgm:spPr/>
    </dgm:pt>
    <dgm:pt modelId="{93B7DF45-623F-4590-8E39-01AC437C4A58}" type="pres">
      <dgm:prSet presAssocID="{632ABEA1-15E6-4053-9473-58162803E793}" presName="sibTrans" presStyleCnt="0"/>
      <dgm:spPr/>
    </dgm:pt>
    <dgm:pt modelId="{F3FA86EB-6A67-4451-9D59-DF8F894314F7}" type="pres">
      <dgm:prSet presAssocID="{CBED41A0-A132-4C7A-AE9C-B63D4E96C532}" presName="compNode" presStyleCnt="0"/>
      <dgm:spPr/>
    </dgm:pt>
    <dgm:pt modelId="{340543D6-181D-4DE8-9B50-C1D748B60D38}" type="pres">
      <dgm:prSet presAssocID="{CBED41A0-A132-4C7A-AE9C-B63D4E96C532}" presName="bgRect" presStyleLbl="bgShp" presStyleIdx="4" presStyleCnt="6"/>
      <dgm:spPr/>
    </dgm:pt>
    <dgm:pt modelId="{ABD5DD33-1E7B-4C31-95A0-4DBAAF52AD1B}" type="pres">
      <dgm:prSet presAssocID="{CBED41A0-A132-4C7A-AE9C-B63D4E96C532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log with solid fill"/>
        </a:ext>
      </dgm:extLst>
    </dgm:pt>
    <dgm:pt modelId="{7FC3B790-C566-4F37-A4B5-4BC1E90496F7}" type="pres">
      <dgm:prSet presAssocID="{CBED41A0-A132-4C7A-AE9C-B63D4E96C532}" presName="spaceRect" presStyleCnt="0"/>
      <dgm:spPr/>
    </dgm:pt>
    <dgm:pt modelId="{A70177A0-A861-46D3-8F69-727EE8B44958}" type="pres">
      <dgm:prSet presAssocID="{CBED41A0-A132-4C7A-AE9C-B63D4E96C532}" presName="parTx" presStyleLbl="revTx" presStyleIdx="4" presStyleCnt="6">
        <dgm:presLayoutVars>
          <dgm:chMax val="0"/>
          <dgm:chPref val="0"/>
        </dgm:presLayoutVars>
      </dgm:prSet>
      <dgm:spPr/>
    </dgm:pt>
    <dgm:pt modelId="{09A1080B-3773-4664-BAEF-7A332F656BF2}" type="pres">
      <dgm:prSet presAssocID="{1CC48587-AA43-44DF-B573-CDB09685DF62}" presName="sibTrans" presStyleCnt="0"/>
      <dgm:spPr/>
    </dgm:pt>
    <dgm:pt modelId="{A33BDBF2-D975-41BB-B692-9BAD819FF6AF}" type="pres">
      <dgm:prSet presAssocID="{83977A33-48B6-4A7D-B514-7A76D943B56C}" presName="compNode" presStyleCnt="0"/>
      <dgm:spPr/>
    </dgm:pt>
    <dgm:pt modelId="{F8B13097-C802-4738-AEFD-18BF68886175}" type="pres">
      <dgm:prSet presAssocID="{83977A33-48B6-4A7D-B514-7A76D943B56C}" presName="bgRect" presStyleLbl="bgShp" presStyleIdx="5" presStyleCnt="6"/>
      <dgm:spPr/>
    </dgm:pt>
    <dgm:pt modelId="{7B1C4F2F-AE3E-4B9A-8C00-C6F7471774DA}" type="pres">
      <dgm:prSet presAssocID="{83977A33-48B6-4A7D-B514-7A76D943B56C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Arrow circle with solid fill"/>
        </a:ext>
      </dgm:extLst>
    </dgm:pt>
    <dgm:pt modelId="{4FB3C67F-4E67-4230-99A7-75F68C42F8EC}" type="pres">
      <dgm:prSet presAssocID="{83977A33-48B6-4A7D-B514-7A76D943B56C}" presName="spaceRect" presStyleCnt="0"/>
      <dgm:spPr/>
    </dgm:pt>
    <dgm:pt modelId="{BD04C874-D1C5-4775-8AB0-1DC2158F12CD}" type="pres">
      <dgm:prSet presAssocID="{83977A33-48B6-4A7D-B514-7A76D943B56C}" presName="parTx" presStyleLbl="revTx" presStyleIdx="5" presStyleCnt="6">
        <dgm:presLayoutVars>
          <dgm:chMax val="0"/>
          <dgm:chPref val="0"/>
        </dgm:presLayoutVars>
      </dgm:prSet>
      <dgm:spPr/>
    </dgm:pt>
  </dgm:ptLst>
  <dgm:cxnLst>
    <dgm:cxn modelId="{64887C07-CF3A-4798-8DBA-373287D248BC}" srcId="{53001724-5C5A-402A-B907-ECA89FAFA97F}" destId="{CBED41A0-A132-4C7A-AE9C-B63D4E96C532}" srcOrd="4" destOrd="0" parTransId="{46E5B9E8-5D31-4CB1-BC6F-5EDE4E1A7F9F}" sibTransId="{1CC48587-AA43-44DF-B573-CDB09685DF62}"/>
    <dgm:cxn modelId="{E42F3627-E378-4611-9E44-8C53F460E990}" type="presOf" srcId="{6FA86730-1CE5-4EBE-A9BA-FC19829C945A}" destId="{317AA252-427D-40A4-8C7D-92392117FEF6}" srcOrd="0" destOrd="0" presId="urn:microsoft.com/office/officeart/2018/2/layout/IconVerticalSolidList"/>
    <dgm:cxn modelId="{65AE862A-A740-4067-A981-49810C862FCF}" srcId="{53001724-5C5A-402A-B907-ECA89FAFA97F}" destId="{35BFCAF0-70B9-4047-BB15-09E20ED3BA03}" srcOrd="2" destOrd="0" parTransId="{F1F510A3-8123-4700-BB39-644404D3987A}" sibTransId="{2BC02CAE-2FAB-402A-BEB0-04AC61F80801}"/>
    <dgm:cxn modelId="{3FDE3B34-2DEB-4BD5-89A0-A77A03948B8E}" srcId="{53001724-5C5A-402A-B907-ECA89FAFA97F}" destId="{4D777ACF-1FE8-4CAB-A936-1362EE9E54E1}" srcOrd="1" destOrd="0" parTransId="{2B19DD58-BF78-40BD-9E08-94BF96A4C85E}" sibTransId="{2BDA25B9-BAB2-47E2-9740-BA0E64AA8C2F}"/>
    <dgm:cxn modelId="{D0D95555-C348-4CF7-8A46-F7A2BF92D08A}" type="presOf" srcId="{53001724-5C5A-402A-B907-ECA89FAFA97F}" destId="{44164630-2F05-47D6-AD96-D9713C7C94EA}" srcOrd="0" destOrd="0" presId="urn:microsoft.com/office/officeart/2018/2/layout/IconVerticalSolidList"/>
    <dgm:cxn modelId="{BDD9A88E-8BE1-492A-A829-A2760F49664E}" type="presOf" srcId="{CBED41A0-A132-4C7A-AE9C-B63D4E96C532}" destId="{A70177A0-A861-46D3-8F69-727EE8B44958}" srcOrd="0" destOrd="0" presId="urn:microsoft.com/office/officeart/2018/2/layout/IconVerticalSolidList"/>
    <dgm:cxn modelId="{0F6766A4-727E-4E25-BD65-1C3979D3CD2B}" type="presOf" srcId="{83977A33-48B6-4A7D-B514-7A76D943B56C}" destId="{BD04C874-D1C5-4775-8AB0-1DC2158F12CD}" srcOrd="0" destOrd="0" presId="urn:microsoft.com/office/officeart/2018/2/layout/IconVerticalSolidList"/>
    <dgm:cxn modelId="{92C1CDBA-5E3C-431F-93CB-4943747A4EE8}" type="presOf" srcId="{35BFCAF0-70B9-4047-BB15-09E20ED3BA03}" destId="{30F425AE-5077-438F-AF85-5EABBA839994}" srcOrd="0" destOrd="0" presId="urn:microsoft.com/office/officeart/2018/2/layout/IconVerticalSolidList"/>
    <dgm:cxn modelId="{D66789C4-6CDF-45E4-B066-3F06EB9DEBD8}" srcId="{53001724-5C5A-402A-B907-ECA89FAFA97F}" destId="{83977A33-48B6-4A7D-B514-7A76D943B56C}" srcOrd="5" destOrd="0" parTransId="{F0C97259-5C0D-443E-9AFC-7CBE0EDA3939}" sibTransId="{3B28E768-0C26-40ED-967A-677629E4B3E4}"/>
    <dgm:cxn modelId="{ACB259CB-0782-437C-AE91-04CE095D2AE5}" srcId="{53001724-5C5A-402A-B907-ECA89FAFA97F}" destId="{6FA86730-1CE5-4EBE-A9BA-FC19829C945A}" srcOrd="0" destOrd="0" parTransId="{A1BB3DDB-A2CF-407F-9044-E3AC1B808421}" sibTransId="{F397379E-0BDA-46CE-8393-B1D10C55E1BA}"/>
    <dgm:cxn modelId="{345ACCD5-CC83-4072-BA18-6B8EB50D608F}" srcId="{53001724-5C5A-402A-B907-ECA89FAFA97F}" destId="{DD2BC5B6-5458-41AB-B83E-8DA47D09499D}" srcOrd="3" destOrd="0" parTransId="{AABEE015-5D69-4240-8183-914D5AB4D761}" sibTransId="{632ABEA1-15E6-4053-9473-58162803E793}"/>
    <dgm:cxn modelId="{269301DE-B38E-40B6-B4AB-1B3291AC05E6}" type="presOf" srcId="{4D777ACF-1FE8-4CAB-A936-1362EE9E54E1}" destId="{338B1CF8-F40B-4957-8ED8-19E1CAA08EB7}" srcOrd="0" destOrd="0" presId="urn:microsoft.com/office/officeart/2018/2/layout/IconVerticalSolidList"/>
    <dgm:cxn modelId="{CF0780E6-8799-45E0-B18A-78160FFB85A2}" type="presOf" srcId="{DD2BC5B6-5458-41AB-B83E-8DA47D09499D}" destId="{1E5BE518-B116-4275-A63A-9145B5117B2A}" srcOrd="0" destOrd="0" presId="urn:microsoft.com/office/officeart/2018/2/layout/IconVerticalSolidList"/>
    <dgm:cxn modelId="{9FB3D75A-7318-40AD-9643-F5D113BEF3EA}" type="presParOf" srcId="{44164630-2F05-47D6-AD96-D9713C7C94EA}" destId="{BBB5EE06-EDF8-41BB-B38A-75BA74195339}" srcOrd="0" destOrd="0" presId="urn:microsoft.com/office/officeart/2018/2/layout/IconVerticalSolidList"/>
    <dgm:cxn modelId="{9FE1ADA8-0652-4F08-909B-6F1F8C7865F7}" type="presParOf" srcId="{BBB5EE06-EDF8-41BB-B38A-75BA74195339}" destId="{BD3976FF-3460-411F-BC23-D0B68261F465}" srcOrd="0" destOrd="0" presId="urn:microsoft.com/office/officeart/2018/2/layout/IconVerticalSolidList"/>
    <dgm:cxn modelId="{02F1752E-8943-4CED-AB23-FD169E28320D}" type="presParOf" srcId="{BBB5EE06-EDF8-41BB-B38A-75BA74195339}" destId="{55596134-9829-4D70-890A-C69BBF81D77E}" srcOrd="1" destOrd="0" presId="urn:microsoft.com/office/officeart/2018/2/layout/IconVerticalSolidList"/>
    <dgm:cxn modelId="{B0AA3935-03A2-4CCF-A853-AB8E050001AB}" type="presParOf" srcId="{BBB5EE06-EDF8-41BB-B38A-75BA74195339}" destId="{EF52B154-BE74-4151-893E-30A55BCE1232}" srcOrd="2" destOrd="0" presId="urn:microsoft.com/office/officeart/2018/2/layout/IconVerticalSolidList"/>
    <dgm:cxn modelId="{27C9A290-584D-453B-93FD-FA35380C106B}" type="presParOf" srcId="{BBB5EE06-EDF8-41BB-B38A-75BA74195339}" destId="{317AA252-427D-40A4-8C7D-92392117FEF6}" srcOrd="3" destOrd="0" presId="urn:microsoft.com/office/officeart/2018/2/layout/IconVerticalSolidList"/>
    <dgm:cxn modelId="{78E03A4A-6EE4-4028-8A51-8793E0D3E1A8}" type="presParOf" srcId="{44164630-2F05-47D6-AD96-D9713C7C94EA}" destId="{DB828AB6-BF3C-4FBC-936A-ABF577D4A72E}" srcOrd="1" destOrd="0" presId="urn:microsoft.com/office/officeart/2018/2/layout/IconVerticalSolidList"/>
    <dgm:cxn modelId="{E810E484-2698-4816-BA28-6390AFCA48D4}" type="presParOf" srcId="{44164630-2F05-47D6-AD96-D9713C7C94EA}" destId="{8DD62F8C-5843-4E16-BC81-39121CE9BAFC}" srcOrd="2" destOrd="0" presId="urn:microsoft.com/office/officeart/2018/2/layout/IconVerticalSolidList"/>
    <dgm:cxn modelId="{AD62015E-5732-4AEB-809E-4FDE29BD7B96}" type="presParOf" srcId="{8DD62F8C-5843-4E16-BC81-39121CE9BAFC}" destId="{A5231CA1-C1FC-4861-AFEA-850A192A7FE5}" srcOrd="0" destOrd="0" presId="urn:microsoft.com/office/officeart/2018/2/layout/IconVerticalSolidList"/>
    <dgm:cxn modelId="{12EAA428-9937-45DB-8328-F4FE25B7B6E3}" type="presParOf" srcId="{8DD62F8C-5843-4E16-BC81-39121CE9BAFC}" destId="{D9938AD4-EAA6-4FA0-81C9-D2244340C1CC}" srcOrd="1" destOrd="0" presId="urn:microsoft.com/office/officeart/2018/2/layout/IconVerticalSolidList"/>
    <dgm:cxn modelId="{AB5E392A-B841-4AE8-8C22-AFCD5323DCA3}" type="presParOf" srcId="{8DD62F8C-5843-4E16-BC81-39121CE9BAFC}" destId="{0774C1CF-F32D-4922-963E-F4E152E4C565}" srcOrd="2" destOrd="0" presId="urn:microsoft.com/office/officeart/2018/2/layout/IconVerticalSolidList"/>
    <dgm:cxn modelId="{6EFF2F3A-106F-4F74-8174-0941C19D81E9}" type="presParOf" srcId="{8DD62F8C-5843-4E16-BC81-39121CE9BAFC}" destId="{338B1CF8-F40B-4957-8ED8-19E1CAA08EB7}" srcOrd="3" destOrd="0" presId="urn:microsoft.com/office/officeart/2018/2/layout/IconVerticalSolidList"/>
    <dgm:cxn modelId="{E690AB7A-EF14-4A8B-AB9B-9854786B90C8}" type="presParOf" srcId="{44164630-2F05-47D6-AD96-D9713C7C94EA}" destId="{FCBF616B-EFB4-40AD-967C-6B35AB552263}" srcOrd="3" destOrd="0" presId="urn:microsoft.com/office/officeart/2018/2/layout/IconVerticalSolidList"/>
    <dgm:cxn modelId="{5544B77D-2312-41BA-9234-F751E1E7F6C4}" type="presParOf" srcId="{44164630-2F05-47D6-AD96-D9713C7C94EA}" destId="{FFB8B69A-BD0B-4497-8C78-2CB7F37093EA}" srcOrd="4" destOrd="0" presId="urn:microsoft.com/office/officeart/2018/2/layout/IconVerticalSolidList"/>
    <dgm:cxn modelId="{EF744E7A-8E87-4402-99FD-527D7CC2DD9D}" type="presParOf" srcId="{FFB8B69A-BD0B-4497-8C78-2CB7F37093EA}" destId="{129FA714-21E4-4529-93DC-5267386ADD64}" srcOrd="0" destOrd="0" presId="urn:microsoft.com/office/officeart/2018/2/layout/IconVerticalSolidList"/>
    <dgm:cxn modelId="{336E3C66-36DB-4A54-B0D1-50FE158C0D22}" type="presParOf" srcId="{FFB8B69A-BD0B-4497-8C78-2CB7F37093EA}" destId="{112890CB-05A3-410D-9ECF-9AD8BA4F276A}" srcOrd="1" destOrd="0" presId="urn:microsoft.com/office/officeart/2018/2/layout/IconVerticalSolidList"/>
    <dgm:cxn modelId="{049B3388-076F-41BD-86E1-F11FE20C258D}" type="presParOf" srcId="{FFB8B69A-BD0B-4497-8C78-2CB7F37093EA}" destId="{07DD231E-7D0C-4B3B-93EE-F12AA62F20BD}" srcOrd="2" destOrd="0" presId="urn:microsoft.com/office/officeart/2018/2/layout/IconVerticalSolidList"/>
    <dgm:cxn modelId="{576E4308-DE24-4137-AC16-13B624CFE1DE}" type="presParOf" srcId="{FFB8B69A-BD0B-4497-8C78-2CB7F37093EA}" destId="{30F425AE-5077-438F-AF85-5EABBA839994}" srcOrd="3" destOrd="0" presId="urn:microsoft.com/office/officeart/2018/2/layout/IconVerticalSolidList"/>
    <dgm:cxn modelId="{0AA4C91E-C8DC-450E-8B0A-5FE2CC14D697}" type="presParOf" srcId="{44164630-2F05-47D6-AD96-D9713C7C94EA}" destId="{A512956E-3FB6-40A8-970C-F169E284D475}" srcOrd="5" destOrd="0" presId="urn:microsoft.com/office/officeart/2018/2/layout/IconVerticalSolidList"/>
    <dgm:cxn modelId="{87A85ECD-0479-4EE0-8EE7-19828038ED88}" type="presParOf" srcId="{44164630-2F05-47D6-AD96-D9713C7C94EA}" destId="{9734D569-0756-4FC4-A94B-C23907816DFB}" srcOrd="6" destOrd="0" presId="urn:microsoft.com/office/officeart/2018/2/layout/IconVerticalSolidList"/>
    <dgm:cxn modelId="{6C5256F3-9659-4DCC-8142-AAC722A31AC7}" type="presParOf" srcId="{9734D569-0756-4FC4-A94B-C23907816DFB}" destId="{2A89D375-FEB0-43E5-A7C2-9FD2CD21DAAB}" srcOrd="0" destOrd="0" presId="urn:microsoft.com/office/officeart/2018/2/layout/IconVerticalSolidList"/>
    <dgm:cxn modelId="{2EAAE733-3890-4917-A6B8-5BCFA809242A}" type="presParOf" srcId="{9734D569-0756-4FC4-A94B-C23907816DFB}" destId="{BD91ACF4-D9F3-4795-90AE-5E50B39E2C4C}" srcOrd="1" destOrd="0" presId="urn:microsoft.com/office/officeart/2018/2/layout/IconVerticalSolidList"/>
    <dgm:cxn modelId="{2C4DB93B-203B-438F-A41D-8D50C359FB92}" type="presParOf" srcId="{9734D569-0756-4FC4-A94B-C23907816DFB}" destId="{F38281E4-21A2-4AAF-941D-0D191E5DA7F8}" srcOrd="2" destOrd="0" presId="urn:microsoft.com/office/officeart/2018/2/layout/IconVerticalSolidList"/>
    <dgm:cxn modelId="{A0CB9DB3-E333-4B48-B366-1996A3291B5B}" type="presParOf" srcId="{9734D569-0756-4FC4-A94B-C23907816DFB}" destId="{1E5BE518-B116-4275-A63A-9145B5117B2A}" srcOrd="3" destOrd="0" presId="urn:microsoft.com/office/officeart/2018/2/layout/IconVerticalSolidList"/>
    <dgm:cxn modelId="{190AF2F9-81C9-4F9B-BF35-CB1C9DFDD587}" type="presParOf" srcId="{44164630-2F05-47D6-AD96-D9713C7C94EA}" destId="{93B7DF45-623F-4590-8E39-01AC437C4A58}" srcOrd="7" destOrd="0" presId="urn:microsoft.com/office/officeart/2018/2/layout/IconVerticalSolidList"/>
    <dgm:cxn modelId="{A3100B59-D645-46C2-AE33-E9BD2D65DA25}" type="presParOf" srcId="{44164630-2F05-47D6-AD96-D9713C7C94EA}" destId="{F3FA86EB-6A67-4451-9D59-DF8F894314F7}" srcOrd="8" destOrd="0" presId="urn:microsoft.com/office/officeart/2018/2/layout/IconVerticalSolidList"/>
    <dgm:cxn modelId="{8CFC07A5-48BC-4A2C-8703-A74BB70DED64}" type="presParOf" srcId="{F3FA86EB-6A67-4451-9D59-DF8F894314F7}" destId="{340543D6-181D-4DE8-9B50-C1D748B60D38}" srcOrd="0" destOrd="0" presId="urn:microsoft.com/office/officeart/2018/2/layout/IconVerticalSolidList"/>
    <dgm:cxn modelId="{D557877C-7BC5-405C-AC5B-263F3BC462ED}" type="presParOf" srcId="{F3FA86EB-6A67-4451-9D59-DF8F894314F7}" destId="{ABD5DD33-1E7B-4C31-95A0-4DBAAF52AD1B}" srcOrd="1" destOrd="0" presId="urn:microsoft.com/office/officeart/2018/2/layout/IconVerticalSolidList"/>
    <dgm:cxn modelId="{CE110323-6C4E-4DEF-9B7E-D9F32191D6C1}" type="presParOf" srcId="{F3FA86EB-6A67-4451-9D59-DF8F894314F7}" destId="{7FC3B790-C566-4F37-A4B5-4BC1E90496F7}" srcOrd="2" destOrd="0" presId="urn:microsoft.com/office/officeart/2018/2/layout/IconVerticalSolidList"/>
    <dgm:cxn modelId="{05D4022A-D833-4DBE-B75B-C663AC5E3DB2}" type="presParOf" srcId="{F3FA86EB-6A67-4451-9D59-DF8F894314F7}" destId="{A70177A0-A861-46D3-8F69-727EE8B44958}" srcOrd="3" destOrd="0" presId="urn:microsoft.com/office/officeart/2018/2/layout/IconVerticalSolidList"/>
    <dgm:cxn modelId="{F051509C-C192-40C8-97DA-B12995B410D6}" type="presParOf" srcId="{44164630-2F05-47D6-AD96-D9713C7C94EA}" destId="{09A1080B-3773-4664-BAEF-7A332F656BF2}" srcOrd="9" destOrd="0" presId="urn:microsoft.com/office/officeart/2018/2/layout/IconVerticalSolidList"/>
    <dgm:cxn modelId="{0C931E6C-AA58-4FCF-AE8B-74B69E65719B}" type="presParOf" srcId="{44164630-2F05-47D6-AD96-D9713C7C94EA}" destId="{A33BDBF2-D975-41BB-B692-9BAD819FF6AF}" srcOrd="10" destOrd="0" presId="urn:microsoft.com/office/officeart/2018/2/layout/IconVerticalSolidList"/>
    <dgm:cxn modelId="{9908DCF6-FFBF-40CE-8332-0D0411ABA048}" type="presParOf" srcId="{A33BDBF2-D975-41BB-B692-9BAD819FF6AF}" destId="{F8B13097-C802-4738-AEFD-18BF68886175}" srcOrd="0" destOrd="0" presId="urn:microsoft.com/office/officeart/2018/2/layout/IconVerticalSolidList"/>
    <dgm:cxn modelId="{973A0A67-BF0F-407A-BDED-D11918382A88}" type="presParOf" srcId="{A33BDBF2-D975-41BB-B692-9BAD819FF6AF}" destId="{7B1C4F2F-AE3E-4B9A-8C00-C6F7471774DA}" srcOrd="1" destOrd="0" presId="urn:microsoft.com/office/officeart/2018/2/layout/IconVerticalSolidList"/>
    <dgm:cxn modelId="{6B83D27F-64C3-4282-907F-E78EBE4E139B}" type="presParOf" srcId="{A33BDBF2-D975-41BB-B692-9BAD819FF6AF}" destId="{4FB3C67F-4E67-4230-99A7-75F68C42F8EC}" srcOrd="2" destOrd="0" presId="urn:microsoft.com/office/officeart/2018/2/layout/IconVerticalSolidList"/>
    <dgm:cxn modelId="{6E0BC05E-D0A5-487B-82E4-12EA06A22864}" type="presParOf" srcId="{A33BDBF2-D975-41BB-B692-9BAD819FF6AF}" destId="{BD04C874-D1C5-4775-8AB0-1DC2158F12CD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3976FF-3460-411F-BC23-D0B68261F465}">
      <dsp:nvSpPr>
        <dsp:cNvPr id="0" name=""/>
        <dsp:cNvSpPr/>
      </dsp:nvSpPr>
      <dsp:spPr>
        <a:xfrm>
          <a:off x="0" y="3091"/>
          <a:ext cx="4802031" cy="49380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5596134-9829-4D70-890A-C69BBF81D77E}">
      <dsp:nvSpPr>
        <dsp:cNvPr id="0" name=""/>
        <dsp:cNvSpPr/>
      </dsp:nvSpPr>
      <dsp:spPr>
        <a:xfrm>
          <a:off x="149374" y="114196"/>
          <a:ext cx="271856" cy="27159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7AA252-427D-40A4-8C7D-92392117FEF6}">
      <dsp:nvSpPr>
        <dsp:cNvPr id="0" name=""/>
        <dsp:cNvSpPr/>
      </dsp:nvSpPr>
      <dsp:spPr>
        <a:xfrm>
          <a:off x="570606" y="3091"/>
          <a:ext cx="4214141" cy="5246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527" tIns="55527" rIns="55527" bIns="55527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Writing an SRS Requirements Document</a:t>
          </a:r>
          <a:endParaRPr lang="en-US" sz="1400" kern="1200" dirty="0"/>
        </a:p>
      </dsp:txBody>
      <dsp:txXfrm>
        <a:off x="570606" y="3091"/>
        <a:ext cx="4214141" cy="524664"/>
      </dsp:txXfrm>
    </dsp:sp>
    <dsp:sp modelId="{A5231CA1-C1FC-4861-AFEA-850A192A7FE5}">
      <dsp:nvSpPr>
        <dsp:cNvPr id="0" name=""/>
        <dsp:cNvSpPr/>
      </dsp:nvSpPr>
      <dsp:spPr>
        <a:xfrm>
          <a:off x="0" y="658921"/>
          <a:ext cx="4802031" cy="49380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9938AD4-EAA6-4FA0-81C9-D2244340C1CC}">
      <dsp:nvSpPr>
        <dsp:cNvPr id="0" name=""/>
        <dsp:cNvSpPr/>
      </dsp:nvSpPr>
      <dsp:spPr>
        <a:xfrm>
          <a:off x="149374" y="770027"/>
          <a:ext cx="271856" cy="27159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9050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38B1CF8-F40B-4957-8ED8-19E1CAA08EB7}">
      <dsp:nvSpPr>
        <dsp:cNvPr id="0" name=""/>
        <dsp:cNvSpPr/>
      </dsp:nvSpPr>
      <dsp:spPr>
        <a:xfrm>
          <a:off x="570606" y="658921"/>
          <a:ext cx="4214141" cy="5246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527" tIns="55527" rIns="55527" bIns="55527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Definition of SDP - a development plan that details the iterations</a:t>
          </a:r>
        </a:p>
      </dsp:txBody>
      <dsp:txXfrm>
        <a:off x="570606" y="658921"/>
        <a:ext cx="4214141" cy="524664"/>
      </dsp:txXfrm>
    </dsp:sp>
    <dsp:sp modelId="{129FA714-21E4-4529-93DC-5267386ADD64}">
      <dsp:nvSpPr>
        <dsp:cNvPr id="0" name=""/>
        <dsp:cNvSpPr/>
      </dsp:nvSpPr>
      <dsp:spPr>
        <a:xfrm>
          <a:off x="0" y="1314752"/>
          <a:ext cx="4802031" cy="49380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12890CB-05A3-410D-9ECF-9AD8BA4F276A}">
      <dsp:nvSpPr>
        <dsp:cNvPr id="0" name=""/>
        <dsp:cNvSpPr/>
      </dsp:nvSpPr>
      <dsp:spPr>
        <a:xfrm>
          <a:off x="149374" y="1425857"/>
          <a:ext cx="271856" cy="27159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9050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F425AE-5077-438F-AF85-5EABBA839994}">
      <dsp:nvSpPr>
        <dsp:cNvPr id="0" name=""/>
        <dsp:cNvSpPr/>
      </dsp:nvSpPr>
      <dsp:spPr>
        <a:xfrm>
          <a:off x="570606" y="1314752"/>
          <a:ext cx="4214141" cy="5246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527" tIns="55527" rIns="55527" bIns="55527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Writing interface documents and TDD tests</a:t>
          </a:r>
        </a:p>
      </dsp:txBody>
      <dsp:txXfrm>
        <a:off x="570606" y="1314752"/>
        <a:ext cx="4214141" cy="524664"/>
      </dsp:txXfrm>
    </dsp:sp>
    <dsp:sp modelId="{2A89D375-FEB0-43E5-A7C2-9FD2CD21DAAB}">
      <dsp:nvSpPr>
        <dsp:cNvPr id="0" name=""/>
        <dsp:cNvSpPr/>
      </dsp:nvSpPr>
      <dsp:spPr>
        <a:xfrm>
          <a:off x="0" y="1970582"/>
          <a:ext cx="4802031" cy="49380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D91ACF4-D9F3-4795-90AE-5E50B39E2C4C}">
      <dsp:nvSpPr>
        <dsp:cNvPr id="0" name=""/>
        <dsp:cNvSpPr/>
      </dsp:nvSpPr>
      <dsp:spPr>
        <a:xfrm>
          <a:off x="149374" y="2081687"/>
          <a:ext cx="271856" cy="27159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9050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E5BE518-B116-4275-A63A-9145B5117B2A}">
      <dsp:nvSpPr>
        <dsp:cNvPr id="0" name=""/>
        <dsp:cNvSpPr/>
      </dsp:nvSpPr>
      <dsp:spPr>
        <a:xfrm>
          <a:off x="570606" y="1970582"/>
          <a:ext cx="4214141" cy="5246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527" tIns="55527" rIns="55527" bIns="55527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Prototype construction</a:t>
          </a:r>
        </a:p>
      </dsp:txBody>
      <dsp:txXfrm>
        <a:off x="570606" y="1970582"/>
        <a:ext cx="4214141" cy="524664"/>
      </dsp:txXfrm>
    </dsp:sp>
    <dsp:sp modelId="{340543D6-181D-4DE8-9B50-C1D748B60D38}">
      <dsp:nvSpPr>
        <dsp:cNvPr id="0" name=""/>
        <dsp:cNvSpPr/>
      </dsp:nvSpPr>
      <dsp:spPr>
        <a:xfrm>
          <a:off x="0" y="2626412"/>
          <a:ext cx="4802031" cy="49380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BD5DD33-1E7B-4C31-95A0-4DBAAF52AD1B}">
      <dsp:nvSpPr>
        <dsp:cNvPr id="0" name=""/>
        <dsp:cNvSpPr/>
      </dsp:nvSpPr>
      <dsp:spPr>
        <a:xfrm>
          <a:off x="149374" y="2737518"/>
          <a:ext cx="271856" cy="27159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9050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0177A0-A861-46D3-8F69-727EE8B44958}">
      <dsp:nvSpPr>
        <dsp:cNvPr id="0" name=""/>
        <dsp:cNvSpPr/>
      </dsp:nvSpPr>
      <dsp:spPr>
        <a:xfrm>
          <a:off x="570606" y="2626412"/>
          <a:ext cx="4214141" cy="5246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527" tIns="55527" rIns="55527" bIns="55527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Implementation of the model classes, game logic and user interface (UI)</a:t>
          </a:r>
        </a:p>
      </dsp:txBody>
      <dsp:txXfrm>
        <a:off x="570606" y="2626412"/>
        <a:ext cx="4214141" cy="524664"/>
      </dsp:txXfrm>
    </dsp:sp>
    <dsp:sp modelId="{F8B13097-C802-4738-AEFD-18BF68886175}">
      <dsp:nvSpPr>
        <dsp:cNvPr id="0" name=""/>
        <dsp:cNvSpPr/>
      </dsp:nvSpPr>
      <dsp:spPr>
        <a:xfrm>
          <a:off x="0" y="3282243"/>
          <a:ext cx="4802031" cy="49380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1C4F2F-AE3E-4B9A-8C00-C6F7471774DA}">
      <dsp:nvSpPr>
        <dsp:cNvPr id="0" name=""/>
        <dsp:cNvSpPr/>
      </dsp:nvSpPr>
      <dsp:spPr>
        <a:xfrm>
          <a:off x="149374" y="3393348"/>
          <a:ext cx="271856" cy="271590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 w="19050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04C874-D1C5-4775-8AB0-1DC2158F12CD}">
      <dsp:nvSpPr>
        <dsp:cNvPr id="0" name=""/>
        <dsp:cNvSpPr/>
      </dsp:nvSpPr>
      <dsp:spPr>
        <a:xfrm>
          <a:off x="570606" y="3282243"/>
          <a:ext cx="4214141" cy="5246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527" tIns="55527" rIns="55527" bIns="55527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Writing and performing tests</a:t>
          </a:r>
        </a:p>
      </dsp:txBody>
      <dsp:txXfrm>
        <a:off x="570606" y="3282243"/>
        <a:ext cx="4214141" cy="52466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703FB87-790C-4850-A90C-12C5FF4B94D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8127921-F9C4-44F3-AC5F-130B6A406C0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E59275-AFE1-4999-B78A-D0D76B9F2B0B}" type="datetimeFigureOut">
              <a:rPr lang="en-US" smtClean="0"/>
              <a:t>1/15/2021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65E047-F1CB-4066-A459-9EDC95F2E61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A77EF5-5277-4BAF-8BB4-2E02103988E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668C69-0C3E-40A2-B4A0-B2C8B71D8E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15862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EADD7A-FE61-48EE-BE0E-8546E5401374}" type="datetimeFigureOut">
              <a:rPr lang="en-US" smtClean="0"/>
              <a:t>1/15/2021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000EEB-8338-48D7-8EE8-EE0082EF76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7701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53382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43388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01694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9701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29666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1/15/2021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1/15/2021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1/15/2021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1/15/2021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1/15/2021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1/15/2021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1/15/2021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1/15/2021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1/15/2021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1/15/2021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1/15/2021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1/15/2021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1/15/2021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1/15/2021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1/15/2021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1/15/2021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1/15/2021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509A250-FF31-4206-8172-F9D3106AACB1}" type="datetimeFigureOut">
              <a:rPr lang="en-US" dirty="0"/>
              <a:t>1/15/2021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1.jpe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10" Type="http://schemas.openxmlformats.org/officeDocument/2006/relationships/image" Target="../media/image8.png"/><Relationship Id="rId4" Type="http://schemas.openxmlformats.org/officeDocument/2006/relationships/image" Target="../media/image9.jpeg"/><Relationship Id="rId9" Type="http://schemas.microsoft.com/office/2007/relationships/diagramDrawing" Target="../diagrams/drawing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3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in links">
            <a:extLst>
              <a:ext uri="{FF2B5EF4-FFF2-40B4-BE49-F238E27FC236}">
                <a16:creationId xmlns:a16="http://schemas.microsoft.com/office/drawing/2014/main" id="{A4511EBC-2F3C-446D-867B-7DC328517A4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</a:blip>
          <a:srcRect t="23391" r="909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D30D32A-359B-41BB-9746-2CF3A21EEF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6087" y="829608"/>
            <a:ext cx="8825658" cy="1251012"/>
          </a:xfrm>
        </p:spPr>
        <p:txBody>
          <a:bodyPr>
            <a:normAutofit/>
          </a:bodyPr>
          <a:lstStyle/>
          <a:p>
            <a:r>
              <a:rPr lang="en-US" b="1" dirty="0"/>
              <a:t>HAMKA</a:t>
            </a:r>
            <a:endParaRPr lang="ru-RU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4CA222A-88BC-48F4-9AE8-2115B7D1E6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79747" y="2080620"/>
            <a:ext cx="8825658" cy="861420"/>
          </a:xfrm>
        </p:spPr>
        <p:txBody>
          <a:bodyPr>
            <a:normAutofit/>
          </a:bodyPr>
          <a:lstStyle/>
          <a:p>
            <a:r>
              <a:rPr lang="en-US" sz="3200" b="1" dirty="0"/>
              <a:t>GROUP – Chimps	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18E9D62-7BA3-4D5E-8915-0D0E8661E3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B2596C-B042-4B7C-9B6E-0D0B4A57CB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59767" y="283019"/>
            <a:ext cx="6287692" cy="62876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1599C18-21C7-4BEC-B2C0-1025382549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96735" y="5746690"/>
            <a:ext cx="1074590" cy="96766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8E568C44-A740-48B9-ABFF-682CC72FC44A}"/>
              </a:ext>
            </a:extLst>
          </p:cNvPr>
          <p:cNvSpPr txBox="1">
            <a:spLocks/>
          </p:cNvSpPr>
          <p:nvPr/>
        </p:nvSpPr>
        <p:spPr>
          <a:xfrm>
            <a:off x="723072" y="4594481"/>
            <a:ext cx="8825658" cy="8614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n-US" sz="3200" b="1" dirty="0"/>
          </a:p>
        </p:txBody>
      </p:sp>
      <p:graphicFrame>
        <p:nvGraphicFramePr>
          <p:cNvPr id="8" name="Table 9">
            <a:extLst>
              <a:ext uri="{FF2B5EF4-FFF2-40B4-BE49-F238E27FC236}">
                <a16:creationId xmlns:a16="http://schemas.microsoft.com/office/drawing/2014/main" id="{6AFF4347-774D-4535-A64E-E7D25A4D77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9483613"/>
              </p:ext>
            </p:extLst>
          </p:nvPr>
        </p:nvGraphicFramePr>
        <p:xfrm>
          <a:off x="355107" y="4594481"/>
          <a:ext cx="5253738" cy="14908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34332">
                  <a:extLst>
                    <a:ext uri="{9D8B030D-6E8A-4147-A177-3AD203B41FA5}">
                      <a16:colId xmlns:a16="http://schemas.microsoft.com/office/drawing/2014/main" val="2751206267"/>
                    </a:ext>
                  </a:extLst>
                </a:gridCol>
                <a:gridCol w="2619406">
                  <a:extLst>
                    <a:ext uri="{9D8B030D-6E8A-4147-A177-3AD203B41FA5}">
                      <a16:colId xmlns:a16="http://schemas.microsoft.com/office/drawing/2014/main" val="1599766563"/>
                    </a:ext>
                  </a:extLst>
                </a:gridCol>
              </a:tblGrid>
              <a:tr h="372719">
                <a:tc>
                  <a:txBody>
                    <a:bodyPr/>
                    <a:lstStyle/>
                    <a:p>
                      <a:r>
                        <a:rPr lang="en-US" dirty="0"/>
                        <a:t>Mohamad Edris</a:t>
                      </a:r>
                      <a:endParaRPr lang="en-IL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314981598</a:t>
                      </a:r>
                      <a:endParaRPr lang="en-IL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51827243"/>
                  </a:ext>
                </a:extLst>
              </a:tr>
              <a:tr h="372719">
                <a:tc>
                  <a:txBody>
                    <a:bodyPr/>
                    <a:lstStyle/>
                    <a:p>
                      <a:pPr marL="0" algn="l" defTabSz="457200" rtl="0" eaLnBrk="1" latinLnBrk="0" hangingPunct="1"/>
                      <a:r>
                        <a:rPr lang="en-US" sz="18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Weaam</a:t>
                      </a:r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Shaheen</a:t>
                      </a:r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n-IL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457200" rtl="0" eaLnBrk="1" latinLnBrk="0" hangingPunct="1"/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311182281</a:t>
                      </a:r>
                      <a:endParaRPr lang="en-IL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8024647"/>
                  </a:ext>
                </a:extLst>
              </a:tr>
              <a:tr h="372719">
                <a:tc>
                  <a:txBody>
                    <a:bodyPr/>
                    <a:lstStyle/>
                    <a:p>
                      <a:pPr marL="0" algn="l" defTabSz="457200" rtl="0" eaLnBrk="1" latinLnBrk="0" hangingPunct="1"/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Ofir Segal</a:t>
                      </a:r>
                      <a:endParaRPr lang="en-IL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457200" rtl="0" eaLnBrk="1" latinLnBrk="0" hangingPunct="1"/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205797210</a:t>
                      </a:r>
                      <a:endParaRPr lang="en-IL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1696089"/>
                  </a:ext>
                </a:extLst>
              </a:tr>
              <a:tr h="372719">
                <a:tc>
                  <a:txBody>
                    <a:bodyPr/>
                    <a:lstStyle/>
                    <a:p>
                      <a:pPr marL="0" algn="l" defTabSz="457200" rtl="0" eaLnBrk="1" latinLnBrk="0" hangingPunct="1"/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Shay Ben-Haim</a:t>
                      </a:r>
                      <a:endParaRPr lang="en-IL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457200" rtl="0" eaLnBrk="1" latinLnBrk="0" hangingPunct="1"/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308076553</a:t>
                      </a:r>
                      <a:endParaRPr lang="en-IL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0830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30009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174D3-6B10-409E-9110-EEBEAA7E3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668" y="629266"/>
            <a:ext cx="4802031" cy="1641986"/>
          </a:xfrm>
        </p:spPr>
        <p:txBody>
          <a:bodyPr>
            <a:normAutofit/>
          </a:bodyPr>
          <a:lstStyle/>
          <a:p>
            <a:r>
              <a:rPr lang="en-US" dirty="0"/>
              <a:t>Work Process</a:t>
            </a:r>
          </a:p>
        </p:txBody>
      </p:sp>
      <p:pic>
        <p:nvPicPr>
          <p:cNvPr id="18" name="Picture 17" descr="abstract image">
            <a:extLst>
              <a:ext uri="{FF2B5EF4-FFF2-40B4-BE49-F238E27FC236}">
                <a16:creationId xmlns:a16="http://schemas.microsoft.com/office/drawing/2014/main" id="{D4405318-CC16-40AE-BFE1-B9E42D20DF3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999" r="23682"/>
          <a:stretch/>
        </p:blipFill>
        <p:spPr>
          <a:xfrm>
            <a:off x="6100398" y="10"/>
            <a:ext cx="6094412" cy="6857990"/>
          </a:xfrm>
          <a:prstGeom prst="rect">
            <a:avLst/>
          </a:prstGeom>
        </p:spPr>
      </p:pic>
      <p:sp>
        <p:nvSpPr>
          <p:cNvPr id="78" name="Rectangle 77">
            <a:extLst>
              <a:ext uri="{FF2B5EF4-FFF2-40B4-BE49-F238E27FC236}">
                <a16:creationId xmlns:a16="http://schemas.microsoft.com/office/drawing/2014/main" id="{7527E565-DE8D-445C-9879-AD1D04415A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4" name="Content Placeholder 3" descr="SmartArt graphic">
            <a:extLst>
              <a:ext uri="{FF2B5EF4-FFF2-40B4-BE49-F238E27FC236}">
                <a16:creationId xmlns:a16="http://schemas.microsoft.com/office/drawing/2014/main" id="{C881A426-2B90-41D4-8B71-F9600C3FCE8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95019568"/>
              </p:ext>
            </p:extLst>
          </p:nvPr>
        </p:nvGraphicFramePr>
        <p:xfrm>
          <a:off x="650668" y="2438400"/>
          <a:ext cx="4802031" cy="38099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D6DBD423-1F99-4DDA-8377-A877C181FDD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996735" y="5746690"/>
            <a:ext cx="1074590" cy="96766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3338816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3DC570-72AC-45BE-BB60-458EBBAC8C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2928" y="626891"/>
            <a:ext cx="9404723" cy="1400530"/>
          </a:xfrm>
        </p:spPr>
        <p:txBody>
          <a:bodyPr/>
          <a:lstStyle/>
          <a:p>
            <a:r>
              <a:rPr lang="en-US" sz="3200" dirty="0"/>
              <a:t>Technologies and design templates</a:t>
            </a:r>
            <a:endParaRPr lang="ru-RU" sz="32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85BA35-8495-4BB3-91AE-585DE90D8E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61824" y="1819593"/>
            <a:ext cx="3420863" cy="3881838"/>
          </a:xfrm>
        </p:spPr>
        <p:txBody>
          <a:bodyPr/>
          <a:lstStyle/>
          <a:p>
            <a:pPr marL="0" indent="0">
              <a:buFont typeface="Wingdings 3" charset="2"/>
              <a:buNone/>
            </a:pPr>
            <a:r>
              <a:rPr lang="en-US" dirty="0"/>
              <a:t>Design Patterns</a:t>
            </a:r>
            <a:r>
              <a:rPr lang="he-IL" dirty="0"/>
              <a:t>:							</a:t>
            </a:r>
            <a:endParaRPr lang="en-US" dirty="0"/>
          </a:p>
          <a:p>
            <a:r>
              <a:rPr lang="en-US" dirty="0"/>
              <a:t>Singleton</a:t>
            </a:r>
          </a:p>
          <a:p>
            <a:r>
              <a:rPr lang="en-US" dirty="0"/>
              <a:t>MVC</a:t>
            </a:r>
            <a:endParaRPr lang="he-IL" dirty="0"/>
          </a:p>
          <a:p>
            <a:r>
              <a:rPr lang="en-US" dirty="0"/>
              <a:t>State</a:t>
            </a:r>
          </a:p>
          <a:p>
            <a:r>
              <a:rPr lang="en-US" dirty="0"/>
              <a:t>Template method</a:t>
            </a:r>
          </a:p>
          <a:p>
            <a:r>
              <a:rPr lang="en-US" dirty="0"/>
              <a:t>Mediator</a:t>
            </a:r>
          </a:p>
          <a:p>
            <a:endParaRPr lang="en-US" dirty="0"/>
          </a:p>
          <a:p>
            <a:endParaRPr lang="en-GB" dirty="0"/>
          </a:p>
        </p:txBody>
      </p:sp>
      <p:sp>
        <p:nvSpPr>
          <p:cNvPr id="7" name="מציין מיקום תוכן 2">
            <a:extLst>
              <a:ext uri="{FF2B5EF4-FFF2-40B4-BE49-F238E27FC236}">
                <a16:creationId xmlns:a16="http://schemas.microsoft.com/office/drawing/2014/main" id="{467310E6-5BF3-4997-A588-C4F8497C3A12}"/>
              </a:ext>
            </a:extLst>
          </p:cNvPr>
          <p:cNvSpPr txBox="1">
            <a:spLocks/>
          </p:cNvSpPr>
          <p:nvPr/>
        </p:nvSpPr>
        <p:spPr>
          <a:xfrm>
            <a:off x="1482890" y="1819593"/>
            <a:ext cx="3579813" cy="34163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en-US" sz="2000" dirty="0"/>
              <a:t>Technologies </a:t>
            </a:r>
            <a:r>
              <a:rPr lang="he-IL" dirty="0">
                <a:latin typeface="Segoe UI" panose="020B0502040204020203" pitchFamily="34" charset="0"/>
                <a:cs typeface="Segoe UI" panose="020B0502040204020203" pitchFamily="34" charset="0"/>
              </a:rPr>
              <a:t>:							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dirty="0">
                <a:latin typeface="Century Gothic (גוף)"/>
                <a:cs typeface="Segoe UI" panose="020B0502040204020203" pitchFamily="34" charset="0"/>
              </a:rPr>
              <a:t>Eclipse</a:t>
            </a:r>
          </a:p>
          <a:p>
            <a:r>
              <a:rPr lang="en-US" dirty="0">
                <a:latin typeface="Century Gothic (גוף)"/>
                <a:cs typeface="Segoe UI" panose="020B0502040204020203" pitchFamily="34" charset="0"/>
              </a:rPr>
              <a:t>JUnit testing</a:t>
            </a:r>
          </a:p>
          <a:p>
            <a:r>
              <a:rPr lang="en-US" dirty="0">
                <a:latin typeface="Century Gothic (גוף)"/>
                <a:cs typeface="Segoe UI" panose="020B0502040204020203" pitchFamily="34" charset="0"/>
              </a:rPr>
              <a:t>Scene builder</a:t>
            </a:r>
          </a:p>
          <a:p>
            <a:r>
              <a:rPr lang="en-US" dirty="0">
                <a:latin typeface="Century Gothic (גוף)"/>
                <a:cs typeface="Segoe UI" panose="020B0502040204020203" pitchFamily="34" charset="0"/>
              </a:rPr>
              <a:t>JavaFX, FXML</a:t>
            </a:r>
          </a:p>
          <a:p>
            <a:r>
              <a:rPr lang="en-US" dirty="0">
                <a:latin typeface="Century Gothic (גוף)"/>
                <a:cs typeface="Segoe UI" panose="020B0502040204020203" pitchFamily="34" charset="0"/>
              </a:rPr>
              <a:t>Git</a:t>
            </a:r>
            <a:endParaRPr lang="he-IL" dirty="0">
              <a:latin typeface="Century Gothic (גוף)"/>
              <a:cs typeface="Segoe UI" panose="020B0502040204020203" pitchFamily="34" charset="0"/>
            </a:endParaRPr>
          </a:p>
          <a:p>
            <a:r>
              <a:rPr lang="en-US" dirty="0">
                <a:latin typeface="Century Gothic (גוף)"/>
                <a:cs typeface="Segoe UI" panose="020B0502040204020203" pitchFamily="34" charset="0"/>
              </a:rPr>
              <a:t>CSS</a:t>
            </a:r>
          </a:p>
          <a:p>
            <a:r>
              <a:rPr lang="en-US" dirty="0">
                <a:latin typeface="Century Gothic (גוף)"/>
                <a:cs typeface="Segoe UI" panose="020B0502040204020203" pitchFamily="34" charset="0"/>
              </a:rPr>
              <a:t>ZOOM</a:t>
            </a:r>
            <a:endParaRPr lang="he-IL" dirty="0">
              <a:latin typeface="Century Gothic (גוף)"/>
              <a:cs typeface="Segoe UI" panose="020B0502040204020203" pitchFamily="34" charset="0"/>
            </a:endParaRPr>
          </a:p>
        </p:txBody>
      </p:sp>
      <p:pic>
        <p:nvPicPr>
          <p:cNvPr id="8" name="Picture 2" descr="תוצאת תמונה עבור ‪eclipse logo‬‏">
            <a:extLst>
              <a:ext uri="{FF2B5EF4-FFF2-40B4-BE49-F238E27FC236}">
                <a16:creationId xmlns:a16="http://schemas.microsoft.com/office/drawing/2014/main" id="{083A5164-96E3-432B-9446-FADDF9738E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5868" y="5813483"/>
            <a:ext cx="1280615" cy="300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תמונה קשורה">
            <a:extLst>
              <a:ext uri="{FF2B5EF4-FFF2-40B4-BE49-F238E27FC236}">
                <a16:creationId xmlns:a16="http://schemas.microsoft.com/office/drawing/2014/main" id="{244553CE-F186-4A06-B17B-606930185F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851" b="30029"/>
          <a:stretch/>
        </p:blipFill>
        <p:spPr bwMode="auto">
          <a:xfrm>
            <a:off x="4795190" y="5813482"/>
            <a:ext cx="750122" cy="300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 descr="תמונה קשורה">
            <a:extLst>
              <a:ext uri="{FF2B5EF4-FFF2-40B4-BE49-F238E27FC236}">
                <a16:creationId xmlns:a16="http://schemas.microsoft.com/office/drawing/2014/main" id="{E7B2F303-C6A3-44FB-97C5-11F2FFA442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6699" y="5696799"/>
            <a:ext cx="534310" cy="534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תוצאת תמונה עבור ‪java fx logo‬‏">
            <a:extLst>
              <a:ext uri="{FF2B5EF4-FFF2-40B4-BE49-F238E27FC236}">
                <a16:creationId xmlns:a16="http://schemas.microsoft.com/office/drawing/2014/main" id="{4DCB0C60-49E3-4766-B299-31AB306F24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2964" y="5696799"/>
            <a:ext cx="1280615" cy="534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6" descr="תוצאת תמונה עבור ‪git hub icon‬‏">
            <a:extLst>
              <a:ext uri="{FF2B5EF4-FFF2-40B4-BE49-F238E27FC236}">
                <a16:creationId xmlns:a16="http://schemas.microsoft.com/office/drawing/2014/main" id="{E022EEF0-34C9-4042-922A-017364B1F5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865534" y="5805752"/>
            <a:ext cx="425357" cy="425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8" descr="תוצאת תמונה עבור ‪css icon‬‏">
            <a:extLst>
              <a:ext uri="{FF2B5EF4-FFF2-40B4-BE49-F238E27FC236}">
                <a16:creationId xmlns:a16="http://schemas.microsoft.com/office/drawing/2014/main" id="{DA5A987D-ED99-4BB3-B95D-5582D29DCD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7319" y="5771634"/>
            <a:ext cx="459475" cy="459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4ECAF84-20EA-46D3-883B-BEE00D6EAEC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996735" y="5746690"/>
            <a:ext cx="1074590" cy="96766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702853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0E3EA5-8402-4AF8-AFCE-FA3A7C0A1C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 anchor="t">
            <a:normAutofit/>
          </a:bodyPr>
          <a:lstStyle/>
          <a:p>
            <a:r>
              <a:rPr lang="en-GB" dirty="0"/>
              <a:t>Group communication</a:t>
            </a:r>
          </a:p>
        </p:txBody>
      </p:sp>
      <p:pic>
        <p:nvPicPr>
          <p:cNvPr id="5" name="Picture 4" descr="Group of people communicating around a table">
            <a:extLst>
              <a:ext uri="{FF2B5EF4-FFF2-40B4-BE49-F238E27FC236}">
                <a16:creationId xmlns:a16="http://schemas.microsoft.com/office/drawing/2014/main" id="{8ED17C76-77F8-44C8-924A-4146C4D48D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081" r="14976" b="-3"/>
          <a:stretch/>
        </p:blipFill>
        <p:spPr>
          <a:xfrm>
            <a:off x="1103312" y="2060575"/>
            <a:ext cx="4396339" cy="4195763"/>
          </a:xfrm>
          <a:prstGeom prst="rect">
            <a:avLst/>
          </a:prstGeom>
          <a:noFill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90098B-AFAA-4CF0-BEF3-FC3A27A7F5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5508807" cy="4200245"/>
          </a:xfrm>
        </p:spPr>
        <p:txBody>
          <a:bodyPr>
            <a:normAutofit/>
          </a:bodyPr>
          <a:lstStyle/>
          <a:p>
            <a:r>
              <a:rPr lang="en-GB" dirty="0"/>
              <a:t>Group meetings - manage of roles and tasks </a:t>
            </a:r>
            <a:endParaRPr lang="en-US" dirty="0"/>
          </a:p>
          <a:p>
            <a:r>
              <a:rPr lang="en-US" dirty="0"/>
              <a:t>ZOOM – work together and share screens</a:t>
            </a:r>
          </a:p>
          <a:p>
            <a:r>
              <a:rPr lang="en-US" dirty="0"/>
              <a:t>GitHub – share files and working area</a:t>
            </a:r>
          </a:p>
          <a:p>
            <a:r>
              <a:rPr lang="en-US" dirty="0"/>
              <a:t>Schedule and updates (Millstones)</a:t>
            </a:r>
          </a:p>
          <a:p>
            <a:r>
              <a:rPr lang="en-US" dirty="0"/>
              <a:t>WhatsApp – communicate in group for fast updates and questions</a:t>
            </a:r>
          </a:p>
          <a:p>
            <a:r>
              <a:rPr lang="en-US" dirty="0"/>
              <a:t>Google Docs – Working together on shared files</a:t>
            </a:r>
          </a:p>
          <a:p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2EB7F2-22AC-44ED-B7EB-5AAB518498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96735" y="5746690"/>
            <a:ext cx="1074590" cy="96766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128310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48">
            <a:extLst>
              <a:ext uri="{FF2B5EF4-FFF2-40B4-BE49-F238E27FC236}">
                <a16:creationId xmlns:a16="http://schemas.microsoft.com/office/drawing/2014/main" id="{AA085689-791F-4B8F-9F30-12415B97D3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AA3FED7F-6821-47C0-A464-E9278B2412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53" name="Oval 52">
            <a:extLst>
              <a:ext uri="{FF2B5EF4-FFF2-40B4-BE49-F238E27FC236}">
                <a16:creationId xmlns:a16="http://schemas.microsoft.com/office/drawing/2014/main" id="{8F54B2FB-3F54-4350-8D1B-F86D677CA7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561B34F5-88E5-4711-BC16-3005C29AD7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4F3661D0-2268-4D3E-88BA-0647BCBE33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59" name="Rectangle 58">
            <a:extLst>
              <a:ext uri="{FF2B5EF4-FFF2-40B4-BE49-F238E27FC236}">
                <a16:creationId xmlns:a16="http://schemas.microsoft.com/office/drawing/2014/main" id="{DDB56DB5-0324-4F79-9AB8-CB18C1DC8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148C75AA-C615-44E8-850A-3C0634ABFA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0077" y="570703"/>
            <a:ext cx="3753599" cy="144215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300" dirty="0"/>
              <a:t>Challenges</a:t>
            </a:r>
          </a:p>
        </p:txBody>
      </p:sp>
      <p:pic>
        <p:nvPicPr>
          <p:cNvPr id="16" name="Content Placeholder 7" descr="abstract image">
            <a:extLst>
              <a:ext uri="{FF2B5EF4-FFF2-40B4-BE49-F238E27FC236}">
                <a16:creationId xmlns:a16="http://schemas.microsoft.com/office/drawing/2014/main" id="{472DB91B-0BC3-4630-809F-F181BB9A338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5275942" cy="68580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6C236F77-0459-45A3-9B3D-643D71A278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10426" y="1896776"/>
            <a:ext cx="5710444" cy="388183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GB" sz="2000" dirty="0"/>
              <a:t>Tight schedule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sz="2000" dirty="0"/>
              <a:t>Learning using GitHub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sz="2000" dirty="0"/>
              <a:t>Divide the work between team mates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sz="2000" dirty="0"/>
              <a:t>Integrate design patterns in the code after writing it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sz="2000" dirty="0"/>
              <a:t>Learn the JavaFX – Scene Builder tool and the options it offers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sz="2000" dirty="0"/>
              <a:t>Corona limitations and workspace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B4C91F5-2D6A-4DA5-8913-B5B20AD3643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996735" y="5746690"/>
            <a:ext cx="1074590" cy="96766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5550890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bstract design">
            <a:extLst>
              <a:ext uri="{FF2B5EF4-FFF2-40B4-BE49-F238E27FC236}">
                <a16:creationId xmlns:a16="http://schemas.microsoft.com/office/drawing/2014/main" id="{6D363037-1741-4470-A023-883E2FFD584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</a:blip>
          <a:srcRect t="18308" r="6818" b="2872"/>
          <a:stretch/>
        </p:blipFill>
        <p:spPr>
          <a:xfrm flipH="1">
            <a:off x="20" y="-180965"/>
            <a:ext cx="12191980" cy="6857990"/>
          </a:xfrm>
          <a:prstGeom prst="rect">
            <a:avLst/>
          </a:prstGeom>
        </p:spPr>
      </p:pic>
      <p:sp>
        <p:nvSpPr>
          <p:cNvPr id="57" name="Rectangle 56">
            <a:extLst>
              <a:ext uri="{FF2B5EF4-FFF2-40B4-BE49-F238E27FC236}">
                <a16:creationId xmlns:a16="http://schemas.microsoft.com/office/drawing/2014/main" id="{318E9D62-7BA3-4D5E-8915-0D0E8661E3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BAA7D58-B5EF-408C-88C1-E49FF269CC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34854" y="391358"/>
            <a:ext cx="8825658" cy="1126724"/>
          </a:xfrm>
        </p:spPr>
        <p:txBody>
          <a:bodyPr/>
          <a:lstStyle/>
          <a:p>
            <a:r>
              <a:rPr lang="en-US" dirty="0"/>
              <a:t>Added Features </a:t>
            </a: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D21E3A-14FE-45FE-9A4D-AC3C55E648BB}"/>
              </a:ext>
            </a:extLst>
          </p:cNvPr>
          <p:cNvSpPr txBox="1"/>
          <p:nvPr/>
        </p:nvSpPr>
        <p:spPr>
          <a:xfrm>
            <a:off x="1234854" y="1615736"/>
            <a:ext cx="94272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6"/>
              </a:buClr>
              <a:buFont typeface="Wingdings" panose="05000000000000000000" pitchFamily="2" charset="2"/>
              <a:buChar char="Ø"/>
            </a:pPr>
            <a:r>
              <a:rPr lang="en-US" dirty="0"/>
              <a:t>Music option</a:t>
            </a:r>
          </a:p>
          <a:p>
            <a:pPr marL="285750" indent="-285750">
              <a:buClr>
                <a:schemeClr val="accent6"/>
              </a:buClr>
              <a:buFont typeface="Wingdings" panose="05000000000000000000" pitchFamily="2" charset="2"/>
              <a:buChar char="Ø"/>
            </a:pPr>
            <a:r>
              <a:rPr lang="en-US" dirty="0"/>
              <a:t>We still need to add more features </a:t>
            </a:r>
            <a:endParaRPr lang="en-IL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5473907-1794-4349-97DA-4E1A467FCA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96735" y="5746690"/>
            <a:ext cx="1074590" cy="96766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51076798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78884036_DIGITAL ION DESIGN_SL_V1.pptx" id="{AD58A1CE-E9E9-4C2E-83A0-65FD4522F93A}" vid="{1E9553B9-AA04-4A15-9836-1E066825781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93813dd7ca6ad654711aa0ab317e03a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f11dc0ce689dd3925e84e4e35398c6e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CC30393A-FEC6-4A44-9E4A-6EA49F1F7DC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D16958A-754B-4396-9457-FD7A427A37D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48C88F1-1664-415F-AFCE-F6CF45809817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21</TotalTime>
  <Words>202</Words>
  <Application>Microsoft Office PowerPoint</Application>
  <PresentationFormat>Widescreen</PresentationFormat>
  <Paragraphs>54</Paragraphs>
  <Slides>6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4" baseType="lpstr">
      <vt:lpstr>Arial</vt:lpstr>
      <vt:lpstr>Calibri</vt:lpstr>
      <vt:lpstr>Century Gothic</vt:lpstr>
      <vt:lpstr>Century Gothic (גוף)</vt:lpstr>
      <vt:lpstr>Segoe UI</vt:lpstr>
      <vt:lpstr>Wingdings</vt:lpstr>
      <vt:lpstr>Wingdings 3</vt:lpstr>
      <vt:lpstr>Ion</vt:lpstr>
      <vt:lpstr>HAMKA</vt:lpstr>
      <vt:lpstr>Work Process</vt:lpstr>
      <vt:lpstr>Technologies and design templates</vt:lpstr>
      <vt:lpstr>Group communication</vt:lpstr>
      <vt:lpstr>Challenges</vt:lpstr>
      <vt:lpstr>Added Features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HAMKA</dc:title>
  <dc:creator>Shay Ben Haim</dc:creator>
  <cp:lastModifiedBy>אופיר סגל</cp:lastModifiedBy>
  <cp:revision>4</cp:revision>
  <dcterms:created xsi:type="dcterms:W3CDTF">2021-01-11T18:35:13Z</dcterms:created>
  <dcterms:modified xsi:type="dcterms:W3CDTF">2021-01-14T23:26:09Z</dcterms:modified>
</cp:coreProperties>
</file>